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5" r:id="rId7"/>
    <p:sldId id="300" r:id="rId8"/>
    <p:sldId id="303" r:id="rId9"/>
    <p:sldId id="301" r:id="rId10"/>
    <p:sldId id="305" r:id="rId11"/>
    <p:sldId id="306" r:id="rId12"/>
    <p:sldId id="290" r:id="rId13"/>
    <p:sldId id="266" r:id="rId14"/>
    <p:sldId id="291" r:id="rId15"/>
    <p:sldId id="298" r:id="rId16"/>
    <p:sldId id="293" r:id="rId17"/>
    <p:sldId id="273" r:id="rId18"/>
    <p:sldId id="271" r:id="rId19"/>
    <p:sldId id="275" r:id="rId20"/>
    <p:sldId id="307" r:id="rId21"/>
    <p:sldId id="280" r:id="rId22"/>
    <p:sldId id="284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4660"/>
  </p:normalViewPr>
  <p:slideViewPr>
    <p:cSldViewPr>
      <p:cViewPr varScale="1">
        <p:scale>
          <a:sx n="100" d="100"/>
          <a:sy n="100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1556792"/>
            <a:ext cx="54726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ОТЧЕТ ПО НРАВСТВЕННО – ПАТРИОТИЧЕСКОМУ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ВОСПИТАНИЮ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 подготовительной группе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№ 9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203_170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22099" y="2250273"/>
            <a:ext cx="3429024" cy="2071702"/>
          </a:xfrm>
          <a:prstGeom prst="rect">
            <a:avLst/>
          </a:prstGeom>
        </p:spPr>
      </p:pic>
      <p:pic>
        <p:nvPicPr>
          <p:cNvPr id="4" name="Рисунок 3" descr="IMG_1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071678"/>
            <a:ext cx="3119427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409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429000"/>
            <a:ext cx="2786082" cy="2357454"/>
          </a:xfrm>
          <a:prstGeom prst="rect">
            <a:avLst/>
          </a:prstGeom>
        </p:spPr>
      </p:pic>
      <p:pic>
        <p:nvPicPr>
          <p:cNvPr id="8" name="Рисунок 7" descr="IMG_1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071546"/>
            <a:ext cx="2738457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-07-29-3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500174"/>
            <a:ext cx="2857520" cy="1928826"/>
          </a:xfrm>
          <a:prstGeom prst="rect">
            <a:avLst/>
          </a:prstGeom>
        </p:spPr>
      </p:pic>
      <p:pic>
        <p:nvPicPr>
          <p:cNvPr id="3" name="Рисунок 2" descr="2014-07-29-3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071546"/>
            <a:ext cx="3000396" cy="1928826"/>
          </a:xfrm>
          <a:prstGeom prst="rect">
            <a:avLst/>
          </a:prstGeom>
        </p:spPr>
      </p:pic>
      <p:pic>
        <p:nvPicPr>
          <p:cNvPr id="4" name="Рисунок 3" descr="2014-07-29-3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643050"/>
            <a:ext cx="2500330" cy="1783646"/>
          </a:xfrm>
          <a:prstGeom prst="rect">
            <a:avLst/>
          </a:prstGeom>
        </p:spPr>
      </p:pic>
      <p:pic>
        <p:nvPicPr>
          <p:cNvPr id="5" name="Рисунок 4" descr="2014-08-02-35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3643314"/>
            <a:ext cx="3000396" cy="1997960"/>
          </a:xfrm>
          <a:prstGeom prst="rect">
            <a:avLst/>
          </a:prstGeom>
        </p:spPr>
      </p:pic>
      <p:pic>
        <p:nvPicPr>
          <p:cNvPr id="7" name="Рисунок 6" descr="2014-08-09-39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571876"/>
            <a:ext cx="2357454" cy="2500330"/>
          </a:xfrm>
          <a:prstGeom prst="rect">
            <a:avLst/>
          </a:prstGeom>
        </p:spPr>
      </p:pic>
      <p:pic>
        <p:nvPicPr>
          <p:cNvPr id="8" name="Рисунок 7" descr="2014-08-02-35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3857628"/>
            <a:ext cx="3030871" cy="19348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641" y="692696"/>
            <a:ext cx="77364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ХУДОЖЕСТВЕННО - ЭСТЕТИЧЕСКОЕ  РАЗВИТИЕ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5273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:\DCIM\100PHOTO\SAM_25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63954" y="1285860"/>
            <a:ext cx="3153306" cy="2364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:\DCIM\100PHOTO\SAM_25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214942" y="1357298"/>
            <a:ext cx="3029635" cy="2272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:\DCIM\100PHOTO\SAM_25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071802" y="3000372"/>
            <a:ext cx="2808312" cy="3023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2643174" cy="1982381"/>
          </a:xfrm>
          <a:prstGeom prst="rect">
            <a:avLst/>
          </a:prstGeom>
        </p:spPr>
      </p:pic>
      <p:pic>
        <p:nvPicPr>
          <p:cNvPr id="4" name="Рисунок 3" descr="IMG_0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928934"/>
            <a:ext cx="2571768" cy="2000263"/>
          </a:xfrm>
          <a:prstGeom prst="rect">
            <a:avLst/>
          </a:prstGeom>
        </p:spPr>
      </p:pic>
      <p:pic>
        <p:nvPicPr>
          <p:cNvPr id="5" name="Рисунок 4" descr="IMG_1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857232"/>
            <a:ext cx="2428860" cy="1964521"/>
          </a:xfrm>
          <a:prstGeom prst="rect">
            <a:avLst/>
          </a:prstGeom>
        </p:spPr>
      </p:pic>
      <p:pic>
        <p:nvPicPr>
          <p:cNvPr id="7" name="Рисунок 6" descr="IMG_09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857232"/>
            <a:ext cx="2214546" cy="1928826"/>
          </a:xfrm>
          <a:prstGeom prst="rect">
            <a:avLst/>
          </a:prstGeom>
        </p:spPr>
      </p:pic>
      <p:pic>
        <p:nvPicPr>
          <p:cNvPr id="8" name="Рисунок 7" descr="IMG_01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3000372"/>
            <a:ext cx="2214554" cy="1928826"/>
          </a:xfrm>
          <a:prstGeom prst="rect">
            <a:avLst/>
          </a:prstGeom>
        </p:spPr>
      </p:pic>
      <p:pic>
        <p:nvPicPr>
          <p:cNvPr id="11" name="Рисунок 10" descr="IMG_12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3000372"/>
            <a:ext cx="2476485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785794"/>
            <a:ext cx="2786082" cy="2089562"/>
          </a:xfrm>
          <a:prstGeom prst="rect">
            <a:avLst/>
          </a:prstGeom>
        </p:spPr>
      </p:pic>
      <p:pic>
        <p:nvPicPr>
          <p:cNvPr id="4" name="Рисунок 3" descr="IMG_1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785926"/>
            <a:ext cx="2714644" cy="2035983"/>
          </a:xfrm>
          <a:prstGeom prst="rect">
            <a:avLst/>
          </a:prstGeom>
        </p:spPr>
      </p:pic>
      <p:pic>
        <p:nvPicPr>
          <p:cNvPr id="5" name="Рисунок 4" descr="IMG_1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000504"/>
            <a:ext cx="2571736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85794"/>
            <a:ext cx="2571736" cy="1928802"/>
          </a:xfrm>
          <a:prstGeom prst="rect">
            <a:avLst/>
          </a:prstGeom>
        </p:spPr>
      </p:pic>
      <p:pic>
        <p:nvPicPr>
          <p:cNvPr id="3" name="Рисунок 2" descr="PC160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785794"/>
            <a:ext cx="2571768" cy="1928826"/>
          </a:xfrm>
          <a:prstGeom prst="rect">
            <a:avLst/>
          </a:prstGeom>
        </p:spPr>
      </p:pic>
      <p:pic>
        <p:nvPicPr>
          <p:cNvPr id="4" name="Picture 2" descr="H:\DCIM\100PHOTO\SAM_25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072198" y="785794"/>
            <a:ext cx="2357454" cy="196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:\DCIM\100PHOTO\SAM_25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143636" y="3357562"/>
            <a:ext cx="230533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09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3286124"/>
            <a:ext cx="3000396" cy="22502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38843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Поделки папам и мамам</a:t>
            </a:r>
          </a:p>
        </p:txBody>
      </p:sp>
      <p:pic>
        <p:nvPicPr>
          <p:cNvPr id="3" name="Picture 2" descr="H:\DCIM\100PHOTO\SAM_25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83568" y="1772816"/>
            <a:ext cx="3836256" cy="287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:\DCIM\100PHOTO\SAM_25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220072" y="836712"/>
            <a:ext cx="3332200" cy="249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:\DCIM\100PHOTO\SAM_25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220072" y="3501008"/>
            <a:ext cx="3312368" cy="249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919" y="692696"/>
            <a:ext cx="42338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ФИЗИЧЕСКОЕ  РАЗВИТИЕ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Спортивные развлечения: «В зимний холод всякий молод», «Туристический поход»</a:t>
            </a: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6" name="Picture 3" descr="C:\Users\М.видео\Desktop\3410122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81128"/>
            <a:ext cx="2005502" cy="1728192"/>
          </a:xfrm>
          <a:prstGeom prst="rect">
            <a:avLst/>
          </a:prstGeom>
          <a:noFill/>
        </p:spPr>
      </p:pic>
      <p:pic>
        <p:nvPicPr>
          <p:cNvPr id="8" name="Рисунок 7" descr="ФОТО ДА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928802"/>
            <a:ext cx="2428860" cy="1619240"/>
          </a:xfrm>
          <a:prstGeom prst="rect">
            <a:avLst/>
          </a:prstGeom>
        </p:spPr>
      </p:pic>
      <p:pic>
        <p:nvPicPr>
          <p:cNvPr id="9" name="Рисунок 8" descr="IMG_08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928802"/>
            <a:ext cx="2357422" cy="1768067"/>
          </a:xfrm>
          <a:prstGeom prst="rect">
            <a:avLst/>
          </a:prstGeom>
        </p:spPr>
      </p:pic>
      <p:pic>
        <p:nvPicPr>
          <p:cNvPr id="10" name="Рисунок 9" descr="IMG_14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1928802"/>
            <a:ext cx="2286016" cy="1714512"/>
          </a:xfrm>
          <a:prstGeom prst="rect">
            <a:avLst/>
          </a:prstGeom>
        </p:spPr>
      </p:pic>
      <p:pic>
        <p:nvPicPr>
          <p:cNvPr id="12" name="Рисунок 11" descr="IMG_08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3786190"/>
            <a:ext cx="2405081" cy="180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7333" y="692696"/>
            <a:ext cx="65710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СОЦИАЛЬНО - ЛИЧНОСТНОЕ  РАЗВИТИЕ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MG_1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142984"/>
            <a:ext cx="2571768" cy="2192227"/>
          </a:xfrm>
          <a:prstGeom prst="rect">
            <a:avLst/>
          </a:prstGeom>
        </p:spPr>
      </p:pic>
      <p:pic>
        <p:nvPicPr>
          <p:cNvPr id="6" name="Рисунок 5" descr="IMG_1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142984"/>
            <a:ext cx="2357454" cy="2214578"/>
          </a:xfrm>
          <a:prstGeom prst="rect">
            <a:avLst/>
          </a:prstGeom>
        </p:spPr>
      </p:pic>
      <p:pic>
        <p:nvPicPr>
          <p:cNvPr id="7" name="Рисунок 6" descr="IMG_1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8" y="1142984"/>
            <a:ext cx="2762238" cy="2214578"/>
          </a:xfrm>
          <a:prstGeom prst="rect">
            <a:avLst/>
          </a:prstGeom>
        </p:spPr>
      </p:pic>
      <p:pic>
        <p:nvPicPr>
          <p:cNvPr id="8" name="Рисунок 7" descr="IMG_10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3714752"/>
            <a:ext cx="2285984" cy="1714488"/>
          </a:xfrm>
          <a:prstGeom prst="rect">
            <a:avLst/>
          </a:prstGeom>
        </p:spPr>
      </p:pic>
      <p:pic>
        <p:nvPicPr>
          <p:cNvPr id="9" name="Рисунок 8" descr="IMG_12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191" y="3690939"/>
            <a:ext cx="2714612" cy="2035959"/>
          </a:xfrm>
          <a:prstGeom prst="rect">
            <a:avLst/>
          </a:prstGeom>
        </p:spPr>
      </p:pic>
      <p:pic>
        <p:nvPicPr>
          <p:cNvPr id="10" name="Рисунок 9" descr="IMG_13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290264" y="3996751"/>
            <a:ext cx="2312449" cy="160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052" y="836712"/>
            <a:ext cx="7864652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«Любовь к родному краю, родной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культуре, родной речи начинается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 малого – любви к своей семье,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своему жилищу, к своему детскому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саду. Постепенно расширяясь, эта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любовь переходит в любовь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родной стране, к ее истории,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прошлому и настоящему, ко всему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человечеству»</a:t>
            </a:r>
          </a:p>
          <a:p>
            <a:pPr algn="ctr"/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Д.С Лихачев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3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285860"/>
            <a:ext cx="2286016" cy="1857388"/>
          </a:xfrm>
          <a:prstGeom prst="rect">
            <a:avLst/>
          </a:prstGeom>
        </p:spPr>
      </p:pic>
      <p:pic>
        <p:nvPicPr>
          <p:cNvPr id="4" name="Рисунок 3" descr="20150511_181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965030" y="3679044"/>
            <a:ext cx="2357452" cy="2285992"/>
          </a:xfrm>
          <a:prstGeom prst="rect">
            <a:avLst/>
          </a:prstGeom>
        </p:spPr>
      </p:pic>
      <p:pic>
        <p:nvPicPr>
          <p:cNvPr id="5" name="Рисунок 4" descr="2014-08-09-38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142984"/>
            <a:ext cx="2428860" cy="2357454"/>
          </a:xfrm>
          <a:prstGeom prst="rect">
            <a:avLst/>
          </a:prstGeom>
        </p:spPr>
      </p:pic>
      <p:pic>
        <p:nvPicPr>
          <p:cNvPr id="6" name="Рисунок 5" descr="конечка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234" y="3786190"/>
            <a:ext cx="2993474" cy="19002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714356"/>
            <a:ext cx="48814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ВЗАИМОДЕЙСТВИЕ С РОДИТЕЛЯМИ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_1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428736"/>
            <a:ext cx="2476485" cy="2000264"/>
          </a:xfrm>
          <a:prstGeom prst="rect">
            <a:avLst/>
          </a:prstGeom>
        </p:spPr>
      </p:pic>
      <p:pic>
        <p:nvPicPr>
          <p:cNvPr id="5" name="Рисунок 4" descr="IMG_14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643314"/>
            <a:ext cx="2571736" cy="2035959"/>
          </a:xfrm>
          <a:prstGeom prst="rect">
            <a:avLst/>
          </a:prstGeom>
        </p:spPr>
      </p:pic>
      <p:pic>
        <p:nvPicPr>
          <p:cNvPr id="6" name="Рисунок 5" descr="IMG_14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214422"/>
            <a:ext cx="2571736" cy="2071678"/>
          </a:xfrm>
          <a:prstGeom prst="rect">
            <a:avLst/>
          </a:prstGeom>
        </p:spPr>
      </p:pic>
      <p:pic>
        <p:nvPicPr>
          <p:cNvPr id="7" name="Рисунок 6" descr="IMG_14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1428736"/>
            <a:ext cx="2571768" cy="208956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357554" y="3714752"/>
            <a:ext cx="2786082" cy="2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N2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906167" y="3666469"/>
            <a:ext cx="2500330" cy="216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714356"/>
            <a:ext cx="22525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ПЕРСПЕКТИВА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Реализация смотра-конкурса уголка«Патриотическое воспитание»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Торжественное возложение цветов к памятникам воинам, погибшим в годы Великой Отечественной Войны.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конечка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714620"/>
            <a:ext cx="4572032" cy="257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214422"/>
            <a:ext cx="64294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i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098" name="WordArt 2" descr="1311170788_1311110903_russian-flag"/>
          <p:cNvSpPr>
            <a:spLocks noChangeArrowheads="1" noChangeShapeType="1" noTextEdit="1"/>
          </p:cNvSpPr>
          <p:nvPr/>
        </p:nvSpPr>
        <p:spPr bwMode="auto">
          <a:xfrm>
            <a:off x="2699792" y="-138128"/>
            <a:ext cx="4324350" cy="2705100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Спасибо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за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1988840"/>
            <a:ext cx="7200801" cy="15542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Воспитание гражданина и патриота своей страны, </a:t>
            </a:r>
          </a:p>
          <a:p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формирование нравственных ценностей</a:t>
            </a: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.</a:t>
            </a:r>
          </a:p>
          <a:p>
            <a:endParaRPr lang="en-US" sz="1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Ориентировать родителей на патриотическое воспитание детей в семье.  </a:t>
            </a:r>
            <a:endParaRPr lang="ru-RU" sz="1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9355" y="908720"/>
            <a:ext cx="16129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ЦЕЛЬ:</a:t>
            </a:r>
            <a:endParaRPr lang="ru-RU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6895952" cy="38933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1. Воспитание у ребенка любви и привязанности к своей семье, дому, детскому саду, улице, городу.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2. Формирование бережного отношения к природе и всему живому; воспитание уважения к труду.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3. Развитие интереса к русским традициям и промыслам.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4.  Формирование элементарных знаний о правах человека.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5.  Расширение представлений о городах России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знакомство детей с символами государства (герб, флаг, гимн);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6.  Развитие чувства ответственности и гордости за достижения семьи</a:t>
            </a:r>
            <a:r>
              <a:rPr lang="en-US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,</a:t>
            </a:r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страны.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7.  Формирование толерантности, чувства уважения к другим народам, их традициям.</a:t>
            </a:r>
            <a:endParaRPr lang="ru-RU" sz="1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5760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ЗАДАЧИ</a:t>
            </a:r>
            <a:endParaRPr lang="ru-RU" sz="4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5989" y="908720"/>
            <a:ext cx="7306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СИСТЕМА  И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ПОСЛЕДОВАТЕЛЬНОСТЬ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РАБОТЫ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2852936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РОДНАЯ УЛИЦА,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РАЙОН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4437112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,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ЕЕ СТОЛИЦА, СИМВОЛИКА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4437112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 И ОБЯЗАННОСТИ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2852936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852936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16216" y="4437112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РОДНОЙ ГОРОД</a:t>
            </a:r>
          </a:p>
        </p:txBody>
      </p:sp>
      <p:pic>
        <p:nvPicPr>
          <p:cNvPr id="1027" name="Picture 3" descr="C:\Users\М.видео\Desktop\17s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657225" cy="657225"/>
          </a:xfrm>
          <a:prstGeom prst="rect">
            <a:avLst/>
          </a:prstGeom>
          <a:noFill/>
        </p:spPr>
      </p:pic>
      <p:pic>
        <p:nvPicPr>
          <p:cNvPr id="18" name="Picture 3" descr="C:\Users\М.видео\Desktop\17s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7164288" y="3861048"/>
            <a:ext cx="657225" cy="657225"/>
          </a:xfrm>
          <a:prstGeom prst="rect">
            <a:avLst/>
          </a:prstGeom>
          <a:noFill/>
        </p:spPr>
      </p:pic>
      <p:pic>
        <p:nvPicPr>
          <p:cNvPr id="19" name="Picture 3" descr="C:\Users\М.видео\Desktop\17s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657225" cy="657225"/>
          </a:xfrm>
          <a:prstGeom prst="rect">
            <a:avLst/>
          </a:prstGeom>
          <a:noFill/>
        </p:spPr>
      </p:pic>
      <p:pic>
        <p:nvPicPr>
          <p:cNvPr id="20" name="Picture 3" descr="C:\Users\М.видео\Desktop\17s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5740218" y="4597216"/>
            <a:ext cx="657225" cy="657225"/>
          </a:xfrm>
          <a:prstGeom prst="rect">
            <a:avLst/>
          </a:prstGeom>
          <a:noFill/>
        </p:spPr>
      </p:pic>
      <p:pic>
        <p:nvPicPr>
          <p:cNvPr id="21" name="Picture 3" descr="C:\Users\М.видео\Desktop\17s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2915816" y="4581128"/>
            <a:ext cx="657225" cy="6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9587" y="692696"/>
            <a:ext cx="28664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ФОРМЫ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000108"/>
            <a:ext cx="5194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ОСНОВНЫЕ НАПРАВЛЕНИЯ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ДОШКОЛЬНОГО ОБРАЗОВАНИЯ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928662" y="1714488"/>
            <a:ext cx="3143272" cy="1928826"/>
          </a:xfrm>
          <a:prstGeom prst="cloud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СОЦИАЛЬНО – ЛИЧНОСТНОЕ РАЗВИТИЕ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1500166" y="3857628"/>
            <a:ext cx="2786082" cy="1928826"/>
          </a:xfrm>
          <a:prstGeom prst="cloud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ФИЗИЧЕСКОЕ РАЗВИТИЕ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643438" y="3714752"/>
            <a:ext cx="3357586" cy="2071702"/>
          </a:xfrm>
          <a:prstGeom prst="cloud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ПОЗНАВАТЕЛЬНО – РЕЧЕВОЕ РАЗВИТИЕ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4786314" y="1571612"/>
            <a:ext cx="3286148" cy="1928826"/>
          </a:xfrm>
          <a:prstGeom prst="cloud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ХУДОЖЕСТВЕННО – ЭСТЕТИЧЕСКОЕ РАЗВИТИЕ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/>
              <a:t>Познавательно-</a:t>
            </a:r>
            <a:r>
              <a:rPr lang="ru-RU" sz="3200" smtClean="0">
                <a:solidFill>
                  <a:srgbClr val="FF0000"/>
                </a:solidFill>
              </a:rPr>
              <a:t> </a:t>
            </a:r>
            <a:r>
              <a:rPr lang="ru-RU" sz="3200" smtClean="0"/>
              <a:t>речевое развитие</a:t>
            </a:r>
            <a:endParaRPr lang="ru-RU" sz="3200" dirty="0"/>
          </a:p>
        </p:txBody>
      </p:sp>
      <p:pic>
        <p:nvPicPr>
          <p:cNvPr id="4" name="Содержимое 3" descr="IMG_1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2714105" cy="2177935"/>
          </a:xfrm>
          <a:prstGeom prst="rect">
            <a:avLst/>
          </a:prstGeom>
        </p:spPr>
      </p:pic>
      <p:pic>
        <p:nvPicPr>
          <p:cNvPr id="10" name="Рисунок 9" descr="IMG_1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357298"/>
            <a:ext cx="2714644" cy="2143140"/>
          </a:xfrm>
          <a:prstGeom prst="rect">
            <a:avLst/>
          </a:prstGeom>
        </p:spPr>
      </p:pic>
      <p:pic>
        <p:nvPicPr>
          <p:cNvPr id="11" name="Рисунок 10" descr="IMG_1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714752"/>
            <a:ext cx="2500330" cy="2071702"/>
          </a:xfrm>
          <a:prstGeom prst="rect">
            <a:avLst/>
          </a:prstGeom>
        </p:spPr>
      </p:pic>
      <p:pic>
        <p:nvPicPr>
          <p:cNvPr id="12" name="Рисунок 11" descr="IMG_1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643314"/>
            <a:ext cx="2571769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857232"/>
            <a:ext cx="2928958" cy="2196719"/>
          </a:xfrm>
          <a:prstGeom prst="rect">
            <a:avLst/>
          </a:prstGeom>
        </p:spPr>
      </p:pic>
      <p:pic>
        <p:nvPicPr>
          <p:cNvPr id="4" name="Рисунок 3" descr="IMG_1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214686"/>
            <a:ext cx="3343645" cy="25077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малая родина</a:t>
            </a:r>
            <a:endParaRPr lang="ru-RU" dirty="0"/>
          </a:p>
        </p:txBody>
      </p:sp>
      <p:pic>
        <p:nvPicPr>
          <p:cNvPr id="3" name="Рисунок 2" descr="конечк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85860"/>
            <a:ext cx="2500330" cy="1493947"/>
          </a:xfrm>
          <a:prstGeom prst="rect">
            <a:avLst/>
          </a:prstGeom>
        </p:spPr>
      </p:pic>
      <p:pic>
        <p:nvPicPr>
          <p:cNvPr id="4" name="Рисунок 3" descr="конечка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285860"/>
            <a:ext cx="2105027" cy="1410699"/>
          </a:xfrm>
          <a:prstGeom prst="rect">
            <a:avLst/>
          </a:prstGeom>
        </p:spPr>
      </p:pic>
      <p:pic>
        <p:nvPicPr>
          <p:cNvPr id="5" name="Рисунок 4" descr="конечк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285860"/>
            <a:ext cx="2214578" cy="1428760"/>
          </a:xfrm>
          <a:prstGeom prst="rect">
            <a:avLst/>
          </a:prstGeom>
        </p:spPr>
      </p:pic>
      <p:pic>
        <p:nvPicPr>
          <p:cNvPr id="6" name="Рисунок 5" descr="IMG_1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143248"/>
            <a:ext cx="2500330" cy="1714488"/>
          </a:xfrm>
          <a:prstGeom prst="rect">
            <a:avLst/>
          </a:prstGeom>
        </p:spPr>
      </p:pic>
      <p:pic>
        <p:nvPicPr>
          <p:cNvPr id="8" name="Рисунок 7" descr="20161203_1701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195826" y="3590728"/>
            <a:ext cx="2698769" cy="1518058"/>
          </a:xfrm>
          <a:prstGeom prst="rect">
            <a:avLst/>
          </a:prstGeom>
        </p:spPr>
      </p:pic>
      <p:pic>
        <p:nvPicPr>
          <p:cNvPr id="9" name="Рисунок 8" descr="20161203_1701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806157" y="3623471"/>
            <a:ext cx="2746396" cy="1500198"/>
          </a:xfrm>
          <a:prstGeom prst="rect">
            <a:avLst/>
          </a:prstGeom>
        </p:spPr>
      </p:pic>
      <p:pic>
        <p:nvPicPr>
          <p:cNvPr id="10" name="Рисунок 9" descr="20161203_1701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344510" y="3728192"/>
            <a:ext cx="2714644" cy="1259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305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Познавательно- речевое развитие</vt:lpstr>
      <vt:lpstr>Слайд 8</vt:lpstr>
      <vt:lpstr>Моя малая родина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Ириночка</dc:creator>
  <cp:lastModifiedBy>User</cp:lastModifiedBy>
  <cp:revision>165</cp:revision>
  <dcterms:created xsi:type="dcterms:W3CDTF">2013-04-17T06:00:40Z</dcterms:created>
  <dcterms:modified xsi:type="dcterms:W3CDTF">2016-12-08T06:19:03Z</dcterms:modified>
</cp:coreProperties>
</file>